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8CD"/>
    <a:srgbClr val="009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5" d="100"/>
          <a:sy n="35" d="100"/>
        </p:scale>
        <p:origin x="20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AA4-6F11-4720-A58B-3D12D0C1F855}" type="datetimeFigureOut">
              <a:rPr lang="nl-BE" smtClean="0"/>
              <a:t>22/05/2024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EB4A-9EC8-4559-91C1-35ED2453C1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626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AA4-6F11-4720-A58B-3D12D0C1F855}" type="datetimeFigureOut">
              <a:rPr lang="nl-BE" smtClean="0"/>
              <a:t>22/05/2024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EB4A-9EC8-4559-91C1-35ED2453C1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769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AA4-6F11-4720-A58B-3D12D0C1F855}" type="datetimeFigureOut">
              <a:rPr lang="nl-BE" smtClean="0"/>
              <a:t>22/05/2024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EB4A-9EC8-4559-91C1-35ED2453C1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679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AA4-6F11-4720-A58B-3D12D0C1F855}" type="datetimeFigureOut">
              <a:rPr lang="nl-BE" smtClean="0"/>
              <a:t>22/05/2024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EB4A-9EC8-4559-91C1-35ED2453C1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45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AA4-6F11-4720-A58B-3D12D0C1F855}" type="datetimeFigureOut">
              <a:rPr lang="nl-BE" smtClean="0"/>
              <a:t>22/05/2024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EB4A-9EC8-4559-91C1-35ED2453C1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98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AA4-6F11-4720-A58B-3D12D0C1F855}" type="datetimeFigureOut">
              <a:rPr lang="nl-BE" smtClean="0"/>
              <a:t>22/05/2024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EB4A-9EC8-4559-91C1-35ED2453C1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236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AA4-6F11-4720-A58B-3D12D0C1F855}" type="datetimeFigureOut">
              <a:rPr lang="nl-BE" smtClean="0"/>
              <a:t>22/05/2024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EB4A-9EC8-4559-91C1-35ED2453C1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24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AA4-6F11-4720-A58B-3D12D0C1F855}" type="datetimeFigureOut">
              <a:rPr lang="nl-BE" smtClean="0"/>
              <a:t>22/05/2024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EB4A-9EC8-4559-91C1-35ED2453C1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184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AA4-6F11-4720-A58B-3D12D0C1F855}" type="datetimeFigureOut">
              <a:rPr lang="nl-BE" smtClean="0"/>
              <a:t>22/05/2024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EB4A-9EC8-4559-91C1-35ED2453C1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261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AA4-6F11-4720-A58B-3D12D0C1F855}" type="datetimeFigureOut">
              <a:rPr lang="nl-BE" smtClean="0"/>
              <a:t>22/05/2024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EB4A-9EC8-4559-91C1-35ED2453C1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694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BAA4-6F11-4720-A58B-3D12D0C1F855}" type="datetimeFigureOut">
              <a:rPr lang="nl-BE" smtClean="0"/>
              <a:t>22/05/2024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EB4A-9EC8-4559-91C1-35ED2453C1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46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DBAA4-6F11-4720-A58B-3D12D0C1F855}" type="datetimeFigureOut">
              <a:rPr lang="nl-BE" smtClean="0"/>
              <a:t>22/05/2024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9EB4A-9EC8-4559-91C1-35ED2453C1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384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2700FEA-62F8-D1F9-6F46-ACD6730A92C0}"/>
              </a:ext>
            </a:extLst>
          </p:cNvPr>
          <p:cNvSpPr/>
          <p:nvPr/>
        </p:nvSpPr>
        <p:spPr>
          <a:xfrm>
            <a:off x="0" y="4553713"/>
            <a:ext cx="9601200" cy="5157215"/>
          </a:xfrm>
          <a:prstGeom prst="rect">
            <a:avLst/>
          </a:prstGeom>
          <a:solidFill>
            <a:srgbClr val="00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05085F-4524-2C66-4248-7804EC55B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6004737"/>
            <a:ext cx="8705088" cy="2919889"/>
          </a:xfrm>
          <a:noFill/>
        </p:spPr>
        <p:txBody>
          <a:bodyPr>
            <a:noAutofit/>
          </a:bodyPr>
          <a:lstStyle/>
          <a:p>
            <a:pPr algn="l"/>
            <a:r>
              <a:rPr lang="nl-BE" sz="3600" i="1" dirty="0">
                <a:solidFill>
                  <a:srgbClr val="D5E8CD"/>
                </a:solidFill>
                <a:latin typeface="Fira Sans" panose="020B0503050000020004" pitchFamily="34" charset="0"/>
              </a:rPr>
              <a:t>Titel project</a:t>
            </a:r>
          </a:p>
          <a:p>
            <a:pPr algn="l"/>
            <a:endParaRPr lang="nl-BE" sz="3600" dirty="0">
              <a:solidFill>
                <a:srgbClr val="D5E8CD"/>
              </a:solidFill>
              <a:latin typeface="Fira Sans" panose="020B0503050000020004" pitchFamily="34" charset="0"/>
            </a:endParaRPr>
          </a:p>
          <a:p>
            <a:pPr algn="l"/>
            <a:r>
              <a:rPr lang="nl-BE" sz="3600" i="1" dirty="0">
                <a:solidFill>
                  <a:srgbClr val="D5E8CD"/>
                </a:solidFill>
                <a:latin typeface="Fira Sans" panose="020B0503050000020004" pitchFamily="34" charset="0"/>
              </a:rPr>
              <a:t>Belangrijkste doelstelling van het project</a:t>
            </a:r>
          </a:p>
        </p:txBody>
      </p:sp>
      <p:pic>
        <p:nvPicPr>
          <p:cNvPr id="5" name="Afbeelding 4" descr="Afbeelding met gras, buitenshuis, hemel, wolk&#10;&#10;Automatisch gegenereerde beschrijving">
            <a:extLst>
              <a:ext uri="{FF2B5EF4-FFF2-40B4-BE49-F238E27FC236}">
                <a16:creationId xmlns:a16="http://schemas.microsoft.com/office/drawing/2014/main" id="{44F8F4D7-14F2-22EE-B6E3-0A3670864B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t="26522" r="658" b="21476"/>
          <a:stretch/>
        </p:blipFill>
        <p:spPr>
          <a:xfrm>
            <a:off x="20" y="0"/>
            <a:ext cx="9601180" cy="45537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BF66FD-4515-FBE2-B9F7-1F05782FB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24" y="3551010"/>
            <a:ext cx="7628104" cy="2005406"/>
          </a:xfrm>
          <a:noFill/>
        </p:spPr>
        <p:txBody>
          <a:bodyPr>
            <a:normAutofit/>
          </a:bodyPr>
          <a:lstStyle/>
          <a:p>
            <a:pPr algn="r"/>
            <a:r>
              <a:rPr lang="nl-BE" b="1" dirty="0">
                <a:solidFill>
                  <a:schemeClr val="bg1"/>
                </a:solidFill>
                <a:latin typeface="Fira Sans" panose="020B0503050000020004" pitchFamily="34" charset="0"/>
              </a:rPr>
              <a:t>IN HET WAASLAND WERKEN WE AAN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67D1B47-50B2-AAF9-D854-60998B204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" y="10768495"/>
            <a:ext cx="9311640" cy="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2700FEA-62F8-D1F9-6F46-ACD6730A92C0}"/>
              </a:ext>
            </a:extLst>
          </p:cNvPr>
          <p:cNvSpPr/>
          <p:nvPr/>
        </p:nvSpPr>
        <p:spPr>
          <a:xfrm>
            <a:off x="0" y="4553713"/>
            <a:ext cx="9601200" cy="5157215"/>
          </a:xfrm>
          <a:prstGeom prst="rect">
            <a:avLst/>
          </a:prstGeom>
          <a:solidFill>
            <a:srgbClr val="00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4F8F4D7-14F2-22EE-B6E3-0A3670864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" b="2333"/>
          <a:stretch/>
        </p:blipFill>
        <p:spPr>
          <a:xfrm>
            <a:off x="20" y="0"/>
            <a:ext cx="9601180" cy="45537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BF66FD-4515-FBE2-B9F7-1F05782FB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" y="3416905"/>
            <a:ext cx="9473164" cy="2005406"/>
          </a:xfrm>
          <a:noFill/>
        </p:spPr>
        <p:txBody>
          <a:bodyPr>
            <a:noAutofit/>
          </a:bodyPr>
          <a:lstStyle/>
          <a:p>
            <a:pPr algn="r"/>
            <a:r>
              <a:rPr lang="nl-BE" sz="5400" b="1" dirty="0">
                <a:solidFill>
                  <a:schemeClr val="bg1"/>
                </a:solidFill>
                <a:latin typeface="Fira Sans" panose="020B0503050000020004" pitchFamily="34" charset="0"/>
              </a:rPr>
              <a:t>IN </a:t>
            </a:r>
            <a:br>
              <a:rPr lang="nl-BE" sz="5400" b="1" dirty="0">
                <a:solidFill>
                  <a:schemeClr val="bg1"/>
                </a:solidFill>
                <a:latin typeface="Fira Sans" panose="020B0503050000020004" pitchFamily="34" charset="0"/>
              </a:rPr>
            </a:br>
            <a:r>
              <a:rPr lang="nl-BE" sz="5400" b="1" dirty="0">
                <a:solidFill>
                  <a:schemeClr val="bg1"/>
                </a:solidFill>
                <a:latin typeface="Fira Sans" panose="020B0503050000020004" pitchFamily="34" charset="0"/>
              </a:rPr>
              <a:t>MEETJESLAND - LEIEVALLEI </a:t>
            </a:r>
            <a:br>
              <a:rPr lang="nl-BE" sz="5400" b="1" dirty="0">
                <a:solidFill>
                  <a:schemeClr val="bg1"/>
                </a:solidFill>
                <a:latin typeface="Fira Sans" panose="020B0503050000020004" pitchFamily="34" charset="0"/>
              </a:rPr>
            </a:br>
            <a:r>
              <a:rPr lang="nl-BE" sz="5400" b="1" dirty="0">
                <a:solidFill>
                  <a:schemeClr val="bg1"/>
                </a:solidFill>
                <a:latin typeface="Fira Sans" panose="020B0503050000020004" pitchFamily="34" charset="0"/>
              </a:rPr>
              <a:t>WERKEN WE AAN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4B65C576-502E-9044-E66F-3EC3F09CC5C9}"/>
              </a:ext>
            </a:extLst>
          </p:cNvPr>
          <p:cNvSpPr txBox="1">
            <a:spLocks/>
          </p:cNvSpPr>
          <p:nvPr/>
        </p:nvSpPr>
        <p:spPr>
          <a:xfrm>
            <a:off x="548640" y="6004737"/>
            <a:ext cx="8705088" cy="29198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sz="3600" i="1">
                <a:solidFill>
                  <a:srgbClr val="D5E8CD"/>
                </a:solidFill>
                <a:latin typeface="Fira Sans" panose="020B0503050000020004" pitchFamily="34" charset="0"/>
              </a:rPr>
              <a:t>Titel project</a:t>
            </a:r>
          </a:p>
          <a:p>
            <a:pPr algn="l"/>
            <a:endParaRPr lang="nl-BE" sz="3600">
              <a:solidFill>
                <a:srgbClr val="D5E8CD"/>
              </a:solidFill>
              <a:latin typeface="Fira Sans" panose="020B0503050000020004" pitchFamily="34" charset="0"/>
            </a:endParaRPr>
          </a:p>
          <a:p>
            <a:pPr algn="l"/>
            <a:r>
              <a:rPr lang="nl-BE" sz="3600" i="1">
                <a:solidFill>
                  <a:srgbClr val="D5E8CD"/>
                </a:solidFill>
                <a:latin typeface="Fira Sans" panose="020B0503050000020004" pitchFamily="34" charset="0"/>
              </a:rPr>
              <a:t>Belangrijkste doelstelling van het project</a:t>
            </a:r>
            <a:endParaRPr lang="nl-BE" sz="3600" i="1" dirty="0">
              <a:solidFill>
                <a:srgbClr val="D5E8CD"/>
              </a:solidFill>
              <a:latin typeface="Fira Sans" panose="020B05030500000200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C95DFE-EAA7-9F5E-61DF-D1627F667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" y="10768495"/>
            <a:ext cx="9311640" cy="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3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2700FEA-62F8-D1F9-6F46-ACD6730A92C0}"/>
              </a:ext>
            </a:extLst>
          </p:cNvPr>
          <p:cNvSpPr/>
          <p:nvPr/>
        </p:nvSpPr>
        <p:spPr>
          <a:xfrm>
            <a:off x="0" y="4553713"/>
            <a:ext cx="9601180" cy="5157215"/>
          </a:xfrm>
          <a:prstGeom prst="rect">
            <a:avLst/>
          </a:prstGeom>
          <a:solidFill>
            <a:srgbClr val="00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4F8F4D7-14F2-22EE-B6E3-0A3670864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8" b="14428"/>
          <a:stretch/>
        </p:blipFill>
        <p:spPr>
          <a:xfrm>
            <a:off x="20" y="0"/>
            <a:ext cx="9601180" cy="45537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BF66FD-4515-FBE2-B9F7-1F05782FB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21" y="2993052"/>
            <a:ext cx="9083607" cy="2465744"/>
          </a:xfrm>
          <a:noFill/>
        </p:spPr>
        <p:txBody>
          <a:bodyPr>
            <a:normAutofit fontScale="90000"/>
          </a:bodyPr>
          <a:lstStyle/>
          <a:p>
            <a:pPr algn="r"/>
            <a:r>
              <a:rPr lang="nl-BE" b="1" dirty="0">
                <a:solidFill>
                  <a:schemeClr val="bg1"/>
                </a:solidFill>
                <a:latin typeface="Fira Sans" panose="020B0503050000020004" pitchFamily="34" charset="0"/>
              </a:rPr>
              <a:t>IN VLAAMSE ARDENNEN TOT DENDER </a:t>
            </a:r>
            <a:br>
              <a:rPr lang="nl-BE" b="1" dirty="0">
                <a:solidFill>
                  <a:schemeClr val="bg1"/>
                </a:solidFill>
                <a:latin typeface="Fira Sans" panose="020B0503050000020004" pitchFamily="34" charset="0"/>
              </a:rPr>
            </a:br>
            <a:r>
              <a:rPr lang="nl-BE" b="1" dirty="0">
                <a:solidFill>
                  <a:schemeClr val="bg1"/>
                </a:solidFill>
                <a:latin typeface="Fira Sans" panose="020B0503050000020004" pitchFamily="34" charset="0"/>
              </a:rPr>
              <a:t>WERKEN WE AAN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2C52F032-701B-20AD-C2A2-9C9440B69382}"/>
              </a:ext>
            </a:extLst>
          </p:cNvPr>
          <p:cNvSpPr txBox="1">
            <a:spLocks/>
          </p:cNvSpPr>
          <p:nvPr/>
        </p:nvSpPr>
        <p:spPr>
          <a:xfrm>
            <a:off x="548640" y="6004737"/>
            <a:ext cx="8705088" cy="29198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sz="3600" i="1">
                <a:solidFill>
                  <a:srgbClr val="D5E8CD"/>
                </a:solidFill>
                <a:latin typeface="Fira Sans" panose="020B0503050000020004" pitchFamily="34" charset="0"/>
              </a:rPr>
              <a:t>Titel project</a:t>
            </a:r>
          </a:p>
          <a:p>
            <a:pPr algn="l"/>
            <a:endParaRPr lang="nl-BE" sz="3600">
              <a:solidFill>
                <a:srgbClr val="D5E8CD"/>
              </a:solidFill>
              <a:latin typeface="Fira Sans" panose="020B0503050000020004" pitchFamily="34" charset="0"/>
            </a:endParaRPr>
          </a:p>
          <a:p>
            <a:pPr algn="l"/>
            <a:r>
              <a:rPr lang="nl-BE" sz="3600" i="1">
                <a:solidFill>
                  <a:srgbClr val="D5E8CD"/>
                </a:solidFill>
                <a:latin typeface="Fira Sans" panose="020B0503050000020004" pitchFamily="34" charset="0"/>
              </a:rPr>
              <a:t>Belangrijkste doelstelling van het project</a:t>
            </a:r>
            <a:endParaRPr lang="nl-BE" sz="3600" i="1" dirty="0">
              <a:solidFill>
                <a:srgbClr val="D5E8CD"/>
              </a:solidFill>
              <a:latin typeface="Fira Sans" panose="020B05030500000200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DDB50D2-2399-DBF9-3916-7DBF92448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" y="10768495"/>
            <a:ext cx="9311640" cy="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131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43</TotalTime>
  <Words>45</Words>
  <Application>Microsoft Office PowerPoint</Application>
  <PresentationFormat>A3 (297 x 420 mm)</PresentationFormat>
  <Paragraphs>12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Fira Sans</vt:lpstr>
      <vt:lpstr>Kantoorthema</vt:lpstr>
      <vt:lpstr>IN HET WAASLAND WERKEN WE AAN</vt:lpstr>
      <vt:lpstr>IN  MEETJESLAND - LEIEVALLEI  WERKEN WE AAN</vt:lpstr>
      <vt:lpstr>IN VLAAMSE ARDENNEN TOT DENDER  WERKEN WE AAN</vt:lpstr>
    </vt:vector>
  </TitlesOfParts>
  <Company>Province Oost-Vlaanderen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Boussemaere Machteld</dc:creator>
  <cp:lastModifiedBy>Boussemaere Machteld</cp:lastModifiedBy>
  <cp:revision>10</cp:revision>
  <dcterms:created xsi:type="dcterms:W3CDTF">2023-11-29T09:42:59Z</dcterms:created>
  <dcterms:modified xsi:type="dcterms:W3CDTF">2024-05-22T09:14:57Z</dcterms:modified>
</cp:coreProperties>
</file>